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D9A32-124A-144F-8504-6C3E7E4120F6}" type="datetimeFigureOut">
              <a:rPr lang="es-ES" smtClean="0"/>
              <a:t>11/9/19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CC101-21A5-5944-8262-DD5B80CF9B8E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753617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928F3-FEF6-9F48-9819-9C970D977135}" type="datetimeFigureOut">
              <a:rPr lang="es-ES" smtClean="0"/>
              <a:t>11/9/19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410B4-11EB-4C48-8A7A-1440F0D8FC9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04651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5D7E-D0E8-4548-9CBE-ACAB6C41B499}" type="datetime1">
              <a:rPr lang="es-ES" smtClean="0"/>
              <a:t>11/9/19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7739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29DDA-567D-D94B-98AC-1AE4041A0E69}" type="datetime1">
              <a:rPr lang="es-ES" smtClean="0"/>
              <a:t>11/9/19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8746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259D-D840-9E43-B3D4-E41DFE398BAE}" type="datetime1">
              <a:rPr lang="es-ES" smtClean="0"/>
              <a:t>11/9/19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7927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A702F-A6E6-294C-9FD3-1C1D7B0CE87A}" type="datetime1">
              <a:rPr lang="es-ES" smtClean="0"/>
              <a:t>11/9/19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88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AAE4-591B-6244-AB8D-EA97197DC168}" type="datetime1">
              <a:rPr lang="es-ES" smtClean="0"/>
              <a:t>11/9/19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4106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81F5-C3E6-784B-A1B8-7158E0ABAC65}" type="datetime1">
              <a:rPr lang="es-ES" smtClean="0"/>
              <a:t>11/9/19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6722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D1F4-E82F-594F-9047-386EE8773E46}" type="datetime1">
              <a:rPr lang="es-ES" smtClean="0"/>
              <a:t>11/9/19</a:t>
            </a:fld>
            <a:endParaRPr lang="ca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6171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26608-BAE0-904A-B25E-4E6CCE52BDEE}" type="datetime1">
              <a:rPr lang="es-ES" smtClean="0"/>
              <a:t>11/9/19</a:t>
            </a:fld>
            <a:endParaRPr lang="ca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0881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5FF7-9E62-7E44-B1C9-00B78A5D25BC}" type="datetime1">
              <a:rPr lang="es-ES" smtClean="0"/>
              <a:t>11/9/19</a:t>
            </a:fld>
            <a:endParaRPr lang="ca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851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FC0C-A3E7-6546-AF9D-14FF4C89FA71}" type="datetime1">
              <a:rPr lang="es-ES" smtClean="0"/>
              <a:t>11/9/19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846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4F88-189B-4249-A59D-8F44482CE986}" type="datetime1">
              <a:rPr lang="es-ES" smtClean="0"/>
              <a:t>11/9/19</a:t>
            </a:fld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6200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ca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ca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3BBDF-859D-AE45-A01B-D60FA217FFE7}" type="datetime1">
              <a:rPr lang="es-ES" smtClean="0"/>
              <a:t>11/9/19</a:t>
            </a:fld>
            <a:endParaRPr lang="ca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DB2A-45E5-B94D-A671-32EA48EA27FB}" type="slidenum">
              <a:rPr lang="ca-ES" smtClean="0"/>
              <a:t>‹Nr.›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7932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518161"/>
            <a:ext cx="7772400" cy="2291343"/>
          </a:xfrm>
        </p:spPr>
        <p:txBody>
          <a:bodyPr>
            <a:normAutofit fontScale="90000"/>
          </a:bodyPr>
          <a:lstStyle/>
          <a:p>
            <a:r>
              <a:rPr lang="ca-ES" b="1" dirty="0" err="1" smtClean="0"/>
              <a:t>Table</a:t>
            </a:r>
            <a:r>
              <a:rPr lang="ca-ES" b="1" dirty="0" smtClean="0"/>
              <a:t> </a:t>
            </a:r>
            <a:r>
              <a:rPr lang="ca-ES" b="1" dirty="0" err="1" smtClean="0"/>
              <a:t>ronde</a:t>
            </a:r>
            <a:r>
              <a:rPr lang="ca-ES" dirty="0" smtClean="0"/>
              <a:t>: </a:t>
            </a:r>
            <a:r>
              <a:rPr lang="ca-ES" dirty="0" err="1" smtClean="0"/>
              <a:t>Quelles</a:t>
            </a:r>
            <a:r>
              <a:rPr lang="ca-ES" dirty="0" smtClean="0"/>
              <a:t> </a:t>
            </a:r>
            <a:r>
              <a:rPr lang="ca-ES" dirty="0" err="1" smtClean="0"/>
              <a:t>priorit</a:t>
            </a:r>
            <a:r>
              <a:rPr lang="ca-ES" dirty="0" err="1" smtClean="0"/>
              <a:t>és</a:t>
            </a:r>
            <a:r>
              <a:rPr lang="ca-ES" dirty="0" smtClean="0"/>
              <a:t> et </a:t>
            </a:r>
            <a:r>
              <a:rPr lang="ca-ES" dirty="0" err="1" smtClean="0"/>
              <a:t>politiques</a:t>
            </a:r>
            <a:r>
              <a:rPr lang="ca-ES" dirty="0" smtClean="0"/>
              <a:t> </a:t>
            </a:r>
            <a:r>
              <a:rPr lang="ca-ES" dirty="0" err="1" smtClean="0"/>
              <a:t>pour</a:t>
            </a:r>
            <a:r>
              <a:rPr lang="ca-ES" dirty="0" smtClean="0"/>
              <a:t> </a:t>
            </a:r>
            <a:r>
              <a:rPr lang="ca-ES" dirty="0" err="1" smtClean="0"/>
              <a:t>lutter</a:t>
            </a:r>
            <a:r>
              <a:rPr lang="ca-ES" dirty="0" smtClean="0"/>
              <a:t> </a:t>
            </a:r>
            <a:r>
              <a:rPr lang="ca-ES" dirty="0" err="1" smtClean="0"/>
              <a:t>contre</a:t>
            </a:r>
            <a:r>
              <a:rPr lang="ca-ES" dirty="0" smtClean="0"/>
              <a:t> </a:t>
            </a:r>
            <a:r>
              <a:rPr lang="ca-ES" dirty="0" err="1" smtClean="0"/>
              <a:t>le</a:t>
            </a:r>
            <a:r>
              <a:rPr lang="ca-ES" dirty="0" smtClean="0"/>
              <a:t> </a:t>
            </a:r>
            <a:r>
              <a:rPr lang="ca-ES" dirty="0" err="1" smtClean="0"/>
              <a:t>décrochage</a:t>
            </a:r>
            <a:r>
              <a:rPr lang="ca-ES" dirty="0" smtClean="0"/>
              <a:t> et </a:t>
            </a:r>
            <a:r>
              <a:rPr lang="ca-ES" dirty="0" err="1" smtClean="0"/>
              <a:t>quelle</a:t>
            </a:r>
            <a:r>
              <a:rPr lang="ca-ES" dirty="0" smtClean="0"/>
              <a:t> </a:t>
            </a:r>
            <a:r>
              <a:rPr lang="ca-ES" dirty="0" err="1" smtClean="0"/>
              <a:t>place</a:t>
            </a:r>
            <a:r>
              <a:rPr lang="ca-ES" dirty="0" smtClean="0"/>
              <a:t> </a:t>
            </a:r>
            <a:r>
              <a:rPr lang="ca-ES" dirty="0" err="1" smtClean="0"/>
              <a:t>pour</a:t>
            </a:r>
            <a:r>
              <a:rPr lang="ca-ES" dirty="0" smtClean="0"/>
              <a:t> les </a:t>
            </a:r>
            <a:r>
              <a:rPr lang="ca-ES" dirty="0" err="1" smtClean="0"/>
              <a:t>familles</a:t>
            </a:r>
            <a:r>
              <a:rPr lang="ca-ES" dirty="0" smtClean="0"/>
              <a:t>?</a:t>
            </a:r>
            <a:endParaRPr lang="ca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3494" y="3023028"/>
            <a:ext cx="6439714" cy="2663410"/>
          </a:xfrm>
        </p:spPr>
        <p:txBody>
          <a:bodyPr>
            <a:normAutofit/>
          </a:bodyPr>
          <a:lstStyle/>
          <a:p>
            <a:pPr algn="l"/>
            <a:r>
              <a:rPr lang="ca-ES" dirty="0" smtClean="0"/>
              <a:t>Xavier </a:t>
            </a:r>
            <a:r>
              <a:rPr lang="ca-ES" dirty="0" err="1" smtClean="0"/>
              <a:t>Chavarria</a:t>
            </a:r>
            <a:endParaRPr lang="ca-ES" dirty="0" smtClean="0"/>
          </a:p>
          <a:p>
            <a:pPr algn="l"/>
            <a:r>
              <a:rPr lang="ca-ES" dirty="0" err="1" smtClean="0"/>
              <a:t>Inspecteur</a:t>
            </a:r>
            <a:r>
              <a:rPr lang="ca-ES" dirty="0" smtClean="0"/>
              <a:t> en </a:t>
            </a:r>
            <a:r>
              <a:rPr lang="ca-ES" dirty="0" err="1" smtClean="0"/>
              <a:t>Chef</a:t>
            </a:r>
            <a:endParaRPr lang="ca-ES" dirty="0" smtClean="0"/>
          </a:p>
          <a:p>
            <a:pPr algn="l"/>
            <a:r>
              <a:rPr lang="ca-ES" dirty="0" err="1" smtClean="0"/>
              <a:t>Barcelone</a:t>
            </a:r>
            <a:endParaRPr lang="ca-ES" dirty="0" smtClean="0"/>
          </a:p>
          <a:p>
            <a:pPr algn="r"/>
            <a:r>
              <a:rPr lang="ca-ES" dirty="0" err="1" smtClean="0"/>
              <a:t>Bruxelles</a:t>
            </a:r>
            <a:r>
              <a:rPr lang="ca-ES" dirty="0" smtClean="0"/>
              <a:t>, </a:t>
            </a:r>
            <a:r>
              <a:rPr lang="ca-ES" dirty="0" err="1" smtClean="0"/>
              <a:t>September</a:t>
            </a:r>
            <a:r>
              <a:rPr lang="ca-ES" dirty="0" smtClean="0"/>
              <a:t> 13, </a:t>
            </a:r>
            <a:r>
              <a:rPr lang="ca-ES" dirty="0" smtClean="0"/>
              <a:t>2019</a:t>
            </a:r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516975" y="6001102"/>
            <a:ext cx="8169825" cy="720374"/>
          </a:xfrm>
        </p:spPr>
        <p:txBody>
          <a:bodyPr/>
          <a:lstStyle/>
          <a:p>
            <a:fld id="{D466DB2A-45E5-B94D-A671-32EA48EA27FB}" type="slidenum">
              <a:rPr lang="ca-ES" smtClean="0"/>
              <a:t>1</a:t>
            </a:fld>
            <a:endParaRPr lang="ca-ES"/>
          </a:p>
        </p:txBody>
      </p:sp>
      <p:sp>
        <p:nvSpPr>
          <p:cNvPr id="6" name="CuadroTexto 5"/>
          <p:cNvSpPr txBox="1"/>
          <p:nvPr/>
        </p:nvSpPr>
        <p:spPr>
          <a:xfrm>
            <a:off x="269726" y="5913120"/>
            <a:ext cx="8075608" cy="9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a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418866"/>
            <a:ext cx="9144000" cy="157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err="1" smtClean="0"/>
              <a:t>Politiques</a:t>
            </a:r>
            <a:r>
              <a:rPr lang="ca-ES" dirty="0" smtClean="0"/>
              <a:t> </a:t>
            </a:r>
            <a:r>
              <a:rPr lang="ca-ES" dirty="0" err="1"/>
              <a:t>éducatives</a:t>
            </a:r>
            <a:r>
              <a:rPr lang="ca-ES" dirty="0"/>
              <a:t> </a:t>
            </a:r>
            <a:r>
              <a:rPr lang="ca-ES" dirty="0" err="1"/>
              <a:t>sur</a:t>
            </a:r>
            <a:r>
              <a:rPr lang="ca-ES" dirty="0"/>
              <a:t> </a:t>
            </a:r>
            <a:r>
              <a:rPr lang="ca-ES" dirty="0" err="1"/>
              <a:t>le</a:t>
            </a:r>
            <a:r>
              <a:rPr lang="ca-ES" dirty="0"/>
              <a:t> </a:t>
            </a:r>
            <a:r>
              <a:rPr lang="ca-ES" dirty="0" err="1"/>
              <a:t>décrochage</a:t>
            </a:r>
            <a:r>
              <a:rPr lang="ca-ES" dirty="0"/>
              <a:t> </a:t>
            </a:r>
            <a:r>
              <a:rPr lang="ca-ES" dirty="0" err="1" smtClean="0"/>
              <a:t>scolaire</a:t>
            </a:r>
            <a:r>
              <a:rPr lang="ca-ES" dirty="0" smtClean="0"/>
              <a:t> (1)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a-ES" dirty="0" err="1" smtClean="0"/>
              <a:t>Avoir</a:t>
            </a:r>
            <a:r>
              <a:rPr lang="ca-ES" dirty="0" smtClean="0"/>
              <a:t> </a:t>
            </a:r>
            <a:r>
              <a:rPr lang="ca-ES" dirty="0"/>
              <a:t>des </a:t>
            </a:r>
            <a:r>
              <a:rPr lang="ca-ES" dirty="0" err="1"/>
              <a:t>informations</a:t>
            </a:r>
            <a:r>
              <a:rPr lang="ca-ES" dirty="0"/>
              <a:t> </a:t>
            </a:r>
            <a:r>
              <a:rPr lang="ca-ES" dirty="0" err="1"/>
              <a:t>détaillées</a:t>
            </a:r>
            <a:r>
              <a:rPr lang="ca-ES" dirty="0"/>
              <a:t>: </a:t>
            </a:r>
            <a:r>
              <a:rPr lang="ca-ES" dirty="0" err="1" smtClean="0"/>
              <a:t>indicateurs</a:t>
            </a:r>
            <a:endParaRPr lang="ca-ES" dirty="0" smtClean="0"/>
          </a:p>
          <a:p>
            <a:r>
              <a:rPr lang="ca-ES" dirty="0" err="1"/>
              <a:t>Aligner</a:t>
            </a:r>
            <a:r>
              <a:rPr lang="ca-ES" dirty="0"/>
              <a:t> tous les </a:t>
            </a:r>
            <a:r>
              <a:rPr lang="ca-ES" dirty="0" err="1" smtClean="0"/>
              <a:t>acteurs</a:t>
            </a:r>
            <a:endParaRPr lang="ca-ES" dirty="0" smtClean="0"/>
          </a:p>
          <a:p>
            <a:r>
              <a:rPr lang="ca-ES" dirty="0" err="1"/>
              <a:t>Poursuivre</a:t>
            </a:r>
            <a:r>
              <a:rPr lang="ca-ES" dirty="0"/>
              <a:t> </a:t>
            </a:r>
            <a:r>
              <a:rPr lang="ca-ES" dirty="0" err="1" smtClean="0"/>
              <a:t>l'absentéisme</a:t>
            </a:r>
            <a:endParaRPr lang="ca-ES" dirty="0" smtClean="0"/>
          </a:p>
          <a:p>
            <a:r>
              <a:rPr lang="ca-ES" dirty="0" err="1"/>
              <a:t>Développer</a:t>
            </a:r>
            <a:r>
              <a:rPr lang="ca-ES" dirty="0"/>
              <a:t> et </a:t>
            </a:r>
            <a:r>
              <a:rPr lang="ca-ES" dirty="0" err="1"/>
              <a:t>diversifier</a:t>
            </a:r>
            <a:r>
              <a:rPr lang="ca-ES" dirty="0"/>
              <a:t> </a:t>
            </a:r>
            <a:r>
              <a:rPr lang="ca-ES" dirty="0" err="1"/>
              <a:t>l'offre</a:t>
            </a:r>
            <a:r>
              <a:rPr lang="ca-ES" dirty="0"/>
              <a:t> </a:t>
            </a:r>
            <a:r>
              <a:rPr lang="ca-ES" dirty="0" err="1" smtClean="0"/>
              <a:t>éducative</a:t>
            </a:r>
            <a:endParaRPr lang="ca-ES" dirty="0" smtClean="0"/>
          </a:p>
          <a:p>
            <a:r>
              <a:rPr lang="ca-ES" dirty="0" err="1" smtClean="0"/>
              <a:t>Soutenir</a:t>
            </a:r>
            <a:r>
              <a:rPr lang="ca-ES" dirty="0" smtClean="0"/>
              <a:t> les </a:t>
            </a:r>
            <a:r>
              <a:rPr lang="ca-ES" dirty="0" err="1" smtClean="0"/>
              <a:t>transitions</a:t>
            </a:r>
            <a:r>
              <a:rPr lang="ca-ES" dirty="0" smtClean="0"/>
              <a:t> </a:t>
            </a:r>
            <a:r>
              <a:rPr lang="ca-ES" dirty="0"/>
              <a:t>entre les </a:t>
            </a:r>
            <a:r>
              <a:rPr lang="ca-ES" dirty="0" err="1"/>
              <a:t>stades</a:t>
            </a:r>
            <a:r>
              <a:rPr lang="ca-ES" dirty="0"/>
              <a:t> </a:t>
            </a:r>
            <a:r>
              <a:rPr lang="ca-ES" dirty="0" err="1" smtClean="0"/>
              <a:t>scolaires</a:t>
            </a:r>
            <a:endParaRPr lang="ca-ES" dirty="0" smtClean="0"/>
          </a:p>
          <a:p>
            <a:r>
              <a:rPr lang="ca-ES" dirty="0" err="1" smtClean="0"/>
              <a:t>Développer</a:t>
            </a:r>
            <a:r>
              <a:rPr lang="ca-ES" dirty="0" smtClean="0"/>
              <a:t> un </a:t>
            </a:r>
            <a:r>
              <a:rPr lang="ca-ES" dirty="0" err="1" smtClean="0"/>
              <a:t>Programme</a:t>
            </a:r>
            <a:r>
              <a:rPr lang="ca-ES" dirty="0" smtClean="0"/>
              <a:t> </a:t>
            </a:r>
            <a:r>
              <a:rPr lang="ca-ES" dirty="0"/>
              <a:t>flexible 14-</a:t>
            </a:r>
            <a:r>
              <a:rPr lang="ca-ES" dirty="0" smtClean="0"/>
              <a:t>16</a:t>
            </a:r>
          </a:p>
          <a:p>
            <a:r>
              <a:rPr lang="ca-ES" dirty="0" err="1"/>
              <a:t>Renforcer</a:t>
            </a:r>
            <a:r>
              <a:rPr lang="ca-ES" dirty="0"/>
              <a:t> </a:t>
            </a:r>
            <a:r>
              <a:rPr lang="ca-ES" dirty="0" err="1"/>
              <a:t>l'orientation</a:t>
            </a:r>
            <a:r>
              <a:rPr lang="ca-ES" dirty="0"/>
              <a:t> </a:t>
            </a:r>
            <a:r>
              <a:rPr lang="ca-ES" dirty="0" err="1"/>
              <a:t>scolaire</a:t>
            </a:r>
            <a:r>
              <a:rPr lang="ca-ES" dirty="0"/>
              <a:t> </a:t>
            </a:r>
            <a:r>
              <a:rPr lang="ca-ES" dirty="0" err="1"/>
              <a:t>dans</a:t>
            </a:r>
            <a:r>
              <a:rPr lang="ca-ES" dirty="0"/>
              <a:t> </a:t>
            </a:r>
            <a:r>
              <a:rPr lang="ca-ES" dirty="0" err="1"/>
              <a:t>l'enseignement</a:t>
            </a:r>
            <a:r>
              <a:rPr lang="ca-ES" dirty="0"/>
              <a:t> </a:t>
            </a:r>
            <a:r>
              <a:rPr lang="ca-ES" dirty="0" err="1"/>
              <a:t>secondaire</a:t>
            </a:r>
            <a:endParaRPr lang="ca-ES" dirty="0" smtClean="0"/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824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dirty="0" err="1"/>
              <a:t>Politiques</a:t>
            </a:r>
            <a:r>
              <a:rPr lang="ca-ES" dirty="0"/>
              <a:t> </a:t>
            </a:r>
            <a:r>
              <a:rPr lang="ca-ES" dirty="0" err="1"/>
              <a:t>éducatives</a:t>
            </a:r>
            <a:r>
              <a:rPr lang="ca-ES" dirty="0"/>
              <a:t> </a:t>
            </a:r>
            <a:r>
              <a:rPr lang="ca-ES" dirty="0" err="1"/>
              <a:t>sur</a:t>
            </a:r>
            <a:r>
              <a:rPr lang="ca-ES" dirty="0"/>
              <a:t> </a:t>
            </a:r>
            <a:r>
              <a:rPr lang="ca-ES" dirty="0" err="1"/>
              <a:t>le</a:t>
            </a:r>
            <a:r>
              <a:rPr lang="ca-ES" dirty="0"/>
              <a:t> </a:t>
            </a:r>
            <a:r>
              <a:rPr lang="ca-ES" dirty="0" err="1"/>
              <a:t>décrochage</a:t>
            </a:r>
            <a:r>
              <a:rPr lang="ca-ES" dirty="0"/>
              <a:t> </a:t>
            </a:r>
            <a:r>
              <a:rPr lang="ca-ES" dirty="0" err="1" smtClean="0"/>
              <a:t>scolaire</a:t>
            </a:r>
            <a:r>
              <a:rPr lang="ca-ES" dirty="0" smtClean="0"/>
              <a:t> (2)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7036"/>
            <a:ext cx="8229600" cy="4519127"/>
          </a:xfrm>
        </p:spPr>
        <p:txBody>
          <a:bodyPr>
            <a:normAutofit fontScale="85000" lnSpcReduction="10000"/>
          </a:bodyPr>
          <a:lstStyle/>
          <a:p>
            <a:r>
              <a:rPr lang="ca-ES" dirty="0" err="1"/>
              <a:t>Fidéliser</a:t>
            </a:r>
            <a:r>
              <a:rPr lang="ca-ES" dirty="0"/>
              <a:t> les </a:t>
            </a:r>
            <a:r>
              <a:rPr lang="ca-ES" dirty="0" err="1"/>
              <a:t>etudiants</a:t>
            </a:r>
            <a:r>
              <a:rPr lang="ca-ES" dirty="0"/>
              <a:t> de </a:t>
            </a:r>
            <a:r>
              <a:rPr lang="ca-ES" dirty="0" smtClean="0"/>
              <a:t>la </a:t>
            </a:r>
            <a:r>
              <a:rPr lang="ca-ES" dirty="0" err="1" smtClean="0"/>
              <a:t>formation</a:t>
            </a:r>
            <a:r>
              <a:rPr lang="ca-ES" dirty="0" smtClean="0"/>
              <a:t> </a:t>
            </a:r>
            <a:r>
              <a:rPr lang="ca-ES" dirty="0" err="1" smtClean="0"/>
              <a:t>professionnel</a:t>
            </a:r>
            <a:endParaRPr lang="ca-ES" dirty="0" smtClean="0"/>
          </a:p>
          <a:p>
            <a:r>
              <a:rPr lang="ca-ES" dirty="0" err="1"/>
              <a:t>Faciliter</a:t>
            </a:r>
            <a:r>
              <a:rPr lang="ca-ES" dirty="0"/>
              <a:t> les </a:t>
            </a:r>
            <a:r>
              <a:rPr lang="ca-ES" dirty="0" err="1"/>
              <a:t>changements</a:t>
            </a:r>
            <a:r>
              <a:rPr lang="ca-ES" dirty="0"/>
              <a:t> </a:t>
            </a:r>
            <a:r>
              <a:rPr lang="ca-ES" dirty="0" err="1" smtClean="0"/>
              <a:t>d'itinéraire</a:t>
            </a:r>
            <a:endParaRPr lang="ca-ES" dirty="0" smtClean="0"/>
          </a:p>
          <a:p>
            <a:r>
              <a:rPr lang="ca-ES" dirty="0" err="1"/>
              <a:t>Etudier</a:t>
            </a:r>
            <a:r>
              <a:rPr lang="ca-ES" dirty="0"/>
              <a:t> </a:t>
            </a:r>
            <a:r>
              <a:rPr lang="ca-ES" dirty="0" err="1"/>
              <a:t>l'échec</a:t>
            </a:r>
            <a:r>
              <a:rPr lang="ca-ES" dirty="0"/>
              <a:t> en </a:t>
            </a:r>
            <a:r>
              <a:rPr lang="ca-ES" dirty="0" err="1"/>
              <a:t>première</a:t>
            </a:r>
            <a:r>
              <a:rPr lang="ca-ES" dirty="0"/>
              <a:t> </a:t>
            </a:r>
            <a:r>
              <a:rPr lang="ca-ES" dirty="0" err="1"/>
              <a:t>année</a:t>
            </a:r>
            <a:r>
              <a:rPr lang="ca-ES" dirty="0"/>
              <a:t> de </a:t>
            </a:r>
            <a:r>
              <a:rPr lang="ca-ES" dirty="0" err="1" smtClean="0"/>
              <a:t>lycée</a:t>
            </a:r>
            <a:endParaRPr lang="ca-ES" dirty="0" smtClean="0"/>
          </a:p>
          <a:p>
            <a:r>
              <a:rPr lang="ca-ES" dirty="0" err="1"/>
              <a:t>Renforcer</a:t>
            </a:r>
            <a:r>
              <a:rPr lang="ca-ES" dirty="0"/>
              <a:t> </a:t>
            </a:r>
            <a:r>
              <a:rPr lang="ca-ES" dirty="0" err="1"/>
              <a:t>le</a:t>
            </a:r>
            <a:r>
              <a:rPr lang="ca-ES" dirty="0"/>
              <a:t> </a:t>
            </a:r>
            <a:r>
              <a:rPr lang="ca-ES" dirty="0" err="1"/>
              <a:t>tutorat</a:t>
            </a:r>
            <a:r>
              <a:rPr lang="ca-ES" dirty="0"/>
              <a:t> </a:t>
            </a:r>
            <a:r>
              <a:rPr lang="ca-ES" dirty="0" err="1"/>
              <a:t>dans</a:t>
            </a:r>
            <a:r>
              <a:rPr lang="ca-ES" dirty="0"/>
              <a:t> les </a:t>
            </a:r>
            <a:r>
              <a:rPr lang="ca-ES" dirty="0" err="1"/>
              <a:t>études</a:t>
            </a:r>
            <a:r>
              <a:rPr lang="ca-ES" dirty="0"/>
              <a:t> post</a:t>
            </a:r>
            <a:r>
              <a:rPr lang="ca-ES" dirty="0" smtClean="0"/>
              <a:t>-</a:t>
            </a:r>
            <a:r>
              <a:rPr lang="ca-ES" dirty="0" err="1" smtClean="0"/>
              <a:t>obligatoires</a:t>
            </a:r>
            <a:endParaRPr lang="ca-ES" dirty="0" smtClean="0"/>
          </a:p>
          <a:p>
            <a:r>
              <a:rPr lang="ca-ES" dirty="0" err="1"/>
              <a:t>Informer</a:t>
            </a:r>
            <a:r>
              <a:rPr lang="ca-ES" dirty="0"/>
              <a:t> les </a:t>
            </a:r>
            <a:r>
              <a:rPr lang="ca-ES" dirty="0" err="1"/>
              <a:t>étudiants</a:t>
            </a:r>
            <a:r>
              <a:rPr lang="ca-ES" dirty="0"/>
              <a:t> et les </a:t>
            </a:r>
            <a:r>
              <a:rPr lang="ca-ES" dirty="0" err="1" smtClean="0"/>
              <a:t>familles</a:t>
            </a:r>
            <a:endParaRPr lang="ca-ES" dirty="0" smtClean="0"/>
          </a:p>
          <a:p>
            <a:r>
              <a:rPr lang="ca-ES" dirty="0" err="1"/>
              <a:t>Promouvoir</a:t>
            </a:r>
            <a:r>
              <a:rPr lang="ca-ES" dirty="0"/>
              <a:t> des </a:t>
            </a:r>
            <a:r>
              <a:rPr lang="ca-ES" dirty="0" err="1"/>
              <a:t>programmes</a:t>
            </a:r>
            <a:r>
              <a:rPr lang="ca-ES" dirty="0"/>
              <a:t> de </a:t>
            </a:r>
            <a:r>
              <a:rPr lang="ca-ES" dirty="0" err="1"/>
              <a:t>soutien</a:t>
            </a:r>
            <a:r>
              <a:rPr lang="ca-ES" dirty="0"/>
              <a:t> </a:t>
            </a:r>
            <a:r>
              <a:rPr lang="ca-ES" dirty="0" err="1"/>
              <a:t>pour</a:t>
            </a:r>
            <a:r>
              <a:rPr lang="ca-ES" dirty="0"/>
              <a:t> </a:t>
            </a:r>
            <a:r>
              <a:rPr lang="ca-ES" dirty="0" err="1"/>
              <a:t>certains</a:t>
            </a:r>
            <a:r>
              <a:rPr lang="ca-ES" dirty="0"/>
              <a:t> </a:t>
            </a:r>
            <a:r>
              <a:rPr lang="ca-ES" dirty="0" err="1"/>
              <a:t>profils</a:t>
            </a:r>
            <a:r>
              <a:rPr lang="ca-ES" dirty="0"/>
              <a:t> de </a:t>
            </a:r>
            <a:r>
              <a:rPr lang="ca-ES" dirty="0" err="1"/>
              <a:t>risque</a:t>
            </a:r>
            <a:r>
              <a:rPr lang="ca-ES" dirty="0"/>
              <a:t> </a:t>
            </a:r>
            <a:r>
              <a:rPr lang="ca-ES" dirty="0" err="1"/>
              <a:t>d'abandon</a:t>
            </a:r>
            <a:r>
              <a:rPr lang="ca-ES" dirty="0"/>
              <a:t> (par exemple, les </a:t>
            </a:r>
            <a:r>
              <a:rPr lang="ca-ES" dirty="0" smtClean="0"/>
              <a:t>Roms)</a:t>
            </a:r>
          </a:p>
          <a:p>
            <a:r>
              <a:rPr lang="ca-ES" dirty="0" err="1" smtClean="0"/>
              <a:t>Participer</a:t>
            </a:r>
            <a:r>
              <a:rPr lang="ca-ES" dirty="0" smtClean="0"/>
              <a:t> </a:t>
            </a:r>
            <a:r>
              <a:rPr lang="ca-ES" dirty="0" err="1"/>
              <a:t>à</a:t>
            </a:r>
            <a:r>
              <a:rPr lang="ca-ES" dirty="0"/>
              <a:t> des </a:t>
            </a:r>
            <a:r>
              <a:rPr lang="ca-ES" dirty="0" err="1"/>
              <a:t>projets</a:t>
            </a:r>
            <a:r>
              <a:rPr lang="ca-ES" dirty="0"/>
              <a:t> et </a:t>
            </a:r>
            <a:r>
              <a:rPr lang="ca-ES" dirty="0" err="1"/>
              <a:t>échanges</a:t>
            </a:r>
            <a:r>
              <a:rPr lang="ca-ES" dirty="0"/>
              <a:t> </a:t>
            </a:r>
            <a:r>
              <a:rPr lang="ca-ES" dirty="0" err="1" smtClean="0"/>
              <a:t>internationaux</a:t>
            </a:r>
            <a:endParaRPr lang="ca-ES" dirty="0" smtClean="0"/>
          </a:p>
          <a:p>
            <a:r>
              <a:rPr lang="ca-ES" dirty="0" err="1"/>
              <a:t>Plan</a:t>
            </a:r>
            <a:r>
              <a:rPr lang="ca-ES" dirty="0"/>
              <a:t> </a:t>
            </a:r>
            <a:r>
              <a:rPr lang="ca-ES" dirty="0" err="1"/>
              <a:t>contre</a:t>
            </a:r>
            <a:r>
              <a:rPr lang="ca-ES" dirty="0"/>
              <a:t> la </a:t>
            </a:r>
            <a:r>
              <a:rPr lang="ca-ES" dirty="0" err="1"/>
              <a:t>ségrégation</a:t>
            </a:r>
            <a:r>
              <a:rPr lang="ca-ES" dirty="0"/>
              <a:t> </a:t>
            </a:r>
            <a:r>
              <a:rPr lang="ca-ES" dirty="0" err="1"/>
              <a:t>scolaire</a:t>
            </a:r>
            <a:r>
              <a:rPr lang="ca-ES" dirty="0"/>
              <a:t>: </a:t>
            </a:r>
            <a:r>
              <a:rPr lang="ca-ES" dirty="0" err="1"/>
              <a:t>répartition</a:t>
            </a:r>
            <a:r>
              <a:rPr lang="ca-ES" dirty="0"/>
              <a:t> des </a:t>
            </a:r>
            <a:r>
              <a:rPr lang="ca-ES" dirty="0" err="1"/>
              <a:t>élèves</a:t>
            </a:r>
            <a:r>
              <a:rPr lang="ca-ES" dirty="0"/>
              <a:t> </a:t>
            </a:r>
            <a:r>
              <a:rPr lang="ca-ES" dirty="0" err="1"/>
              <a:t>vulnérables</a:t>
            </a:r>
            <a:endParaRPr lang="ca-ES" dirty="0"/>
          </a:p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5022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/>
              <a:t>Prochains</a:t>
            </a:r>
            <a:r>
              <a:rPr lang="ca-ES" dirty="0"/>
              <a:t> </a:t>
            </a:r>
            <a:r>
              <a:rPr lang="ca-ES" dirty="0" err="1"/>
              <a:t>défis</a:t>
            </a:r>
            <a:endParaRPr lang="ca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7249" y="1600200"/>
            <a:ext cx="8788579" cy="4525963"/>
          </a:xfrm>
        </p:spPr>
        <p:txBody>
          <a:bodyPr>
            <a:normAutofit lnSpcReduction="10000"/>
          </a:bodyPr>
          <a:lstStyle/>
          <a:p>
            <a:r>
              <a:rPr lang="ca-ES" dirty="0" err="1"/>
              <a:t>Établir</a:t>
            </a:r>
            <a:r>
              <a:rPr lang="ca-ES" dirty="0"/>
              <a:t> de </a:t>
            </a:r>
            <a:r>
              <a:rPr lang="ca-ES" dirty="0" err="1"/>
              <a:t>meilleures</a:t>
            </a:r>
            <a:r>
              <a:rPr lang="ca-ES" dirty="0"/>
              <a:t> possibilités de </a:t>
            </a:r>
            <a:r>
              <a:rPr lang="ca-ES" dirty="0" err="1"/>
              <a:t>collaboration</a:t>
            </a:r>
            <a:r>
              <a:rPr lang="ca-ES" dirty="0"/>
              <a:t> </a:t>
            </a:r>
            <a:r>
              <a:rPr lang="ca-ES" dirty="0" err="1"/>
              <a:t>active</a:t>
            </a:r>
            <a:r>
              <a:rPr lang="ca-ES" dirty="0"/>
              <a:t> </a:t>
            </a:r>
            <a:r>
              <a:rPr lang="ca-ES" dirty="0" err="1"/>
              <a:t>avec</a:t>
            </a:r>
            <a:r>
              <a:rPr lang="ca-ES" dirty="0"/>
              <a:t> les </a:t>
            </a:r>
            <a:r>
              <a:rPr lang="ca-ES" dirty="0" err="1" smtClean="0"/>
              <a:t>familles</a:t>
            </a:r>
            <a:endParaRPr lang="ca-ES" dirty="0" smtClean="0"/>
          </a:p>
          <a:p>
            <a:r>
              <a:rPr lang="ca-ES" dirty="0" err="1"/>
              <a:t>Supprimer</a:t>
            </a:r>
            <a:r>
              <a:rPr lang="ca-ES" dirty="0"/>
              <a:t> les obstacles </a:t>
            </a:r>
            <a:r>
              <a:rPr lang="ca-ES" dirty="0" err="1"/>
              <a:t>juridiques</a:t>
            </a:r>
            <a:r>
              <a:rPr lang="ca-ES" dirty="0"/>
              <a:t> qui </a:t>
            </a:r>
            <a:r>
              <a:rPr lang="ca-ES" dirty="0" err="1"/>
              <a:t>entravent</a:t>
            </a:r>
            <a:r>
              <a:rPr lang="ca-ES" dirty="0"/>
              <a:t> la </a:t>
            </a:r>
            <a:r>
              <a:rPr lang="ca-ES" dirty="0" err="1"/>
              <a:t>continuité</a:t>
            </a:r>
            <a:r>
              <a:rPr lang="ca-ES" dirty="0"/>
              <a:t> des </a:t>
            </a:r>
            <a:r>
              <a:rPr lang="ca-ES" dirty="0" err="1" smtClean="0"/>
              <a:t>étudiants</a:t>
            </a:r>
            <a:endParaRPr lang="ca-ES" dirty="0" smtClean="0"/>
          </a:p>
          <a:p>
            <a:r>
              <a:rPr lang="ca-ES" dirty="0" err="1"/>
              <a:t>Élargir</a:t>
            </a:r>
            <a:r>
              <a:rPr lang="ca-ES" dirty="0"/>
              <a:t> les </a:t>
            </a:r>
            <a:r>
              <a:rPr lang="ca-ES" dirty="0" err="1"/>
              <a:t>programmes</a:t>
            </a:r>
            <a:r>
              <a:rPr lang="ca-ES" dirty="0"/>
              <a:t> </a:t>
            </a:r>
            <a:r>
              <a:rPr lang="ca-ES" dirty="0" err="1"/>
              <a:t>spécifiques</a:t>
            </a:r>
            <a:r>
              <a:rPr lang="ca-ES" dirty="0"/>
              <a:t> </a:t>
            </a:r>
            <a:r>
              <a:rPr lang="ca-ES" dirty="0" err="1"/>
              <a:t>à</a:t>
            </a:r>
            <a:r>
              <a:rPr lang="ca-ES" dirty="0"/>
              <a:t> </a:t>
            </a:r>
            <a:r>
              <a:rPr lang="ca-ES" dirty="0" err="1"/>
              <a:t>d'autres</a:t>
            </a:r>
            <a:r>
              <a:rPr lang="ca-ES" dirty="0"/>
              <a:t> </a:t>
            </a:r>
            <a:r>
              <a:rPr lang="ca-ES" dirty="0" err="1"/>
              <a:t>groupes</a:t>
            </a:r>
            <a:r>
              <a:rPr lang="ca-ES" dirty="0"/>
              <a:t> </a:t>
            </a:r>
            <a:r>
              <a:rPr lang="ca-ES" dirty="0" err="1"/>
              <a:t>à</a:t>
            </a:r>
            <a:r>
              <a:rPr lang="ca-ES" dirty="0"/>
              <a:t> </a:t>
            </a:r>
            <a:r>
              <a:rPr lang="ca-ES" dirty="0" err="1"/>
              <a:t>risque</a:t>
            </a:r>
            <a:r>
              <a:rPr lang="ca-ES" dirty="0"/>
              <a:t> (</a:t>
            </a:r>
            <a:r>
              <a:rPr lang="ca-ES" dirty="0" err="1"/>
              <a:t>adolescentes</a:t>
            </a:r>
            <a:r>
              <a:rPr lang="ca-ES" dirty="0"/>
              <a:t> </a:t>
            </a:r>
            <a:r>
              <a:rPr lang="ca-ES" dirty="0" err="1"/>
              <a:t>enceintes</a:t>
            </a:r>
            <a:r>
              <a:rPr lang="ca-ES" dirty="0"/>
              <a:t>, </a:t>
            </a:r>
            <a:r>
              <a:rPr lang="ca-ES" dirty="0" err="1"/>
              <a:t>étudiants</a:t>
            </a:r>
            <a:r>
              <a:rPr lang="ca-ES" dirty="0"/>
              <a:t> </a:t>
            </a:r>
            <a:r>
              <a:rPr lang="ca-ES" dirty="0" err="1"/>
              <a:t>malades</a:t>
            </a:r>
            <a:r>
              <a:rPr lang="ca-ES" dirty="0"/>
              <a:t>, </a:t>
            </a:r>
            <a:r>
              <a:rPr lang="ca-ES" dirty="0" err="1"/>
              <a:t>étudiants</a:t>
            </a:r>
            <a:r>
              <a:rPr lang="ca-ES" dirty="0"/>
              <a:t> en </a:t>
            </a:r>
            <a:r>
              <a:rPr lang="ca-ES" dirty="0" err="1"/>
              <a:t>détention</a:t>
            </a:r>
            <a:r>
              <a:rPr lang="ca-ES" dirty="0"/>
              <a:t>, etc.</a:t>
            </a:r>
            <a:r>
              <a:rPr lang="ca-ES" dirty="0" smtClean="0"/>
              <a:t>)</a:t>
            </a:r>
          </a:p>
          <a:p>
            <a:r>
              <a:rPr lang="ca-ES" dirty="0" err="1"/>
              <a:t>Changer</a:t>
            </a:r>
            <a:r>
              <a:rPr lang="ca-ES" dirty="0"/>
              <a:t> </a:t>
            </a:r>
            <a:r>
              <a:rPr lang="ca-ES" dirty="0" err="1"/>
              <a:t>le</a:t>
            </a:r>
            <a:r>
              <a:rPr lang="ca-ES" dirty="0"/>
              <a:t> </a:t>
            </a:r>
            <a:r>
              <a:rPr lang="ca-ES" dirty="0" err="1"/>
              <a:t>système</a:t>
            </a:r>
            <a:r>
              <a:rPr lang="ca-ES" dirty="0"/>
              <a:t> de </a:t>
            </a:r>
            <a:r>
              <a:rPr lang="ca-ES" dirty="0" err="1"/>
              <a:t>priorité</a:t>
            </a:r>
            <a:r>
              <a:rPr lang="ca-ES" dirty="0"/>
              <a:t> </a:t>
            </a:r>
            <a:r>
              <a:rPr lang="ca-ES" dirty="0" err="1"/>
              <a:t>pour</a:t>
            </a:r>
            <a:r>
              <a:rPr lang="ca-ES" dirty="0"/>
              <a:t> </a:t>
            </a:r>
            <a:r>
              <a:rPr lang="ca-ES" dirty="0" err="1"/>
              <a:t>l'accès</a:t>
            </a:r>
            <a:r>
              <a:rPr lang="ca-ES" dirty="0"/>
              <a:t> </a:t>
            </a:r>
            <a:r>
              <a:rPr lang="ca-ES" dirty="0" err="1"/>
              <a:t>à</a:t>
            </a:r>
            <a:r>
              <a:rPr lang="ca-ES" dirty="0"/>
              <a:t> la </a:t>
            </a:r>
            <a:r>
              <a:rPr lang="ca-ES" dirty="0" err="1"/>
              <a:t>formation</a:t>
            </a:r>
            <a:r>
              <a:rPr lang="ca-ES" dirty="0"/>
              <a:t> </a:t>
            </a:r>
            <a:r>
              <a:rPr lang="ca-ES" dirty="0" err="1"/>
              <a:t>professionnelle</a:t>
            </a:r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DB2A-45E5-B94D-A671-32EA48EA27FB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04552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214</Words>
  <Application>Microsoft Macintosh PowerPoint</Application>
  <PresentationFormat>Presentación en pantalla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Table ronde: Quelles priorités et politiques pour lutter contre le décrochage et quelle place pour les familles?</vt:lpstr>
      <vt:lpstr>Politiques éducatives sur le décrochage scolaire (1)</vt:lpstr>
      <vt:lpstr>Politiques éducatives sur le décrochage scolaire (2)</vt:lpstr>
      <vt:lpstr>Prochains défis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FORMACIÓ PER A L’ACTUALITZACIÓ DE LA FUNCIÓ DIRECTIVA I EL LIDERATGE PEDAGÒGIC</dc:title>
  <dc:creator>Laura Casals</dc:creator>
  <cp:lastModifiedBy>Laura Casals</cp:lastModifiedBy>
  <cp:revision>36</cp:revision>
  <dcterms:created xsi:type="dcterms:W3CDTF">2019-05-01T16:40:31Z</dcterms:created>
  <dcterms:modified xsi:type="dcterms:W3CDTF">2019-09-11T17:25:30Z</dcterms:modified>
</cp:coreProperties>
</file>