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7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B80E0-1B55-4818-AA27-AA12C4C3BC68}" type="datetimeFigureOut">
              <a:rPr lang="ca-ES" smtClean="0"/>
              <a:t>5/9/2019</a:t>
            </a:fld>
            <a:endParaRPr lang="ca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58F2A-F2C2-48A2-8792-8994A8720A85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5144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160D-4506-44CE-B685-B38E6A7DC88B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464F-48AD-40FD-9E87-C406499A9E3F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B35C1-139E-4354-B1A7-83544AE82B8D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0E15-432A-4D4C-A912-F26A2C7047A4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982B-7129-434C-8E06-A15A3869E4AB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8C830-DB17-4A85-90D1-11B9AC7D5B38}" type="datetime1">
              <a:rPr lang="ca-ES" smtClean="0"/>
              <a:t>5/9/2019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7273E-5D7C-4916-8AB1-E3796BCB5151}" type="datetime1">
              <a:rPr lang="ca-ES" smtClean="0"/>
              <a:t>5/9/2019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854-351C-4173-A01C-363F126A33A1}" type="datetime1">
              <a:rPr lang="ca-ES" smtClean="0"/>
              <a:t>5/9/2019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D7A8-D501-43F2-8BEA-7CB3BC24F461}" type="datetime1">
              <a:rPr lang="ca-ES" smtClean="0"/>
              <a:t>5/9/2019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B1C4-8D70-419E-A612-2CBB1B3165C8}" type="datetime1">
              <a:rPr lang="ca-ES" smtClean="0"/>
              <a:t>5/9/2019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04C5-D76C-49EF-B889-ECD8FFD81D91}" type="datetime1">
              <a:rPr lang="ca-ES" smtClean="0"/>
              <a:t>5/9/2019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CD6445-1E67-40DA-B3C4-FDE747569450}" type="datetime1">
              <a:rPr lang="ca-ES" smtClean="0"/>
              <a:t>5/9/2019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612D92-9EF1-4240-AC55-C6F9095B9B3D}" type="slidenum">
              <a:rPr lang="ca-ES" smtClean="0"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es/url?sa=i&amp;rct=j&amp;q=&amp;esrc=s&amp;source=images&amp;cd=&amp;ved=2ahUKEwjgpcHIk7nkAhURuRoKHQKCCmQQjRx6BAgBEAQ&amp;url=https://twitter.com/esperanca1965&amp;psig=AOvVaw1u9NdPVqpvP3cjOxUUDo-6&amp;ust=1567754692670478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1</a:t>
            </a:fld>
            <a:endParaRPr lang="ca-E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59632" y="1844824"/>
            <a:ext cx="7167471" cy="1274741"/>
          </a:xfrm>
        </p:spPr>
        <p:txBody>
          <a:bodyPr>
            <a:normAutofit fontScale="90000"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ca-ES" b="0" dirty="0" smtClean="0">
                <a:solidFill>
                  <a:srgbClr val="000000"/>
                </a:solidFill>
                <a:effectLst/>
              </a:rPr>
              <a:t>MY </a:t>
            </a:r>
            <a:r>
              <a:rPr lang="ca-ES" b="0" dirty="0">
                <a:solidFill>
                  <a:srgbClr val="000000"/>
                </a:solidFill>
                <a:effectLst/>
              </a:rPr>
              <a:t>EXPERIENCE WITH TRINIJOVE</a:t>
            </a:r>
            <a:br>
              <a:rPr lang="ca-ES" b="0" dirty="0">
                <a:solidFill>
                  <a:srgbClr val="000000"/>
                </a:solidFill>
                <a:effectLst/>
              </a:rPr>
            </a:br>
            <a:r>
              <a:rPr lang="ca-ES" dirty="0" smtClean="0"/>
              <a:t/>
            </a:r>
            <a:br>
              <a:rPr lang="ca-ES" dirty="0" smtClean="0"/>
            </a:br>
            <a:r>
              <a:rPr lang="ca-ES" sz="3100" dirty="0" smtClean="0"/>
              <a:t>ISSIS YARELI</a:t>
            </a:r>
            <a:r>
              <a:rPr lang="ca-ES" dirty="0" smtClean="0"/>
              <a:t/>
            </a:r>
            <a:br>
              <a:rPr lang="ca-ES" dirty="0" smtClean="0"/>
            </a:br>
            <a:r>
              <a:rPr lang="ca-ES" dirty="0"/>
              <a:t> </a:t>
            </a:r>
            <a:endParaRPr lang="ca-ES" sz="2400" dirty="0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32656"/>
            <a:ext cx="2593880" cy="93610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89240"/>
            <a:ext cx="49815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27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2</a:t>
            </a:fld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259632" y="1124744"/>
            <a:ext cx="7416824" cy="466444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DERIVATION OF THE SCHOOL L’ESPERANÇA TO TRINIJOVE</a:t>
            </a:r>
            <a:endParaRPr lang="ca-ES" sz="2000" b="1" dirty="0"/>
          </a:p>
        </p:txBody>
      </p:sp>
      <p:cxnSp>
        <p:nvCxnSpPr>
          <p:cNvPr id="6" name="5 Conector curvado"/>
          <p:cNvCxnSpPr/>
          <p:nvPr/>
        </p:nvCxnSpPr>
        <p:spPr>
          <a:xfrm>
            <a:off x="3780703" y="3517780"/>
            <a:ext cx="2081762" cy="1679125"/>
          </a:xfrm>
          <a:prstGeom prst="curved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26" name="Picture 2" descr="C:\Users\Yolanda\AppData\Local\Microsoft\Windows\INetCache\IE\50ZG96WG\1200px-Breathe-face-smile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243" y="2420888"/>
            <a:ext cx="1412776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lo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69" y="3174008"/>
            <a:ext cx="2742775" cy="155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Yolanda\Desktop\FOTOS 2018\IMG_20190905_092002_resized_20190905_0921454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342" y="4581128"/>
            <a:ext cx="2307566" cy="17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891" y="3833664"/>
            <a:ext cx="1452468" cy="523679"/>
          </a:xfrm>
          <a:prstGeom prst="rect">
            <a:avLst/>
          </a:prstGeom>
        </p:spPr>
      </p:pic>
      <p:sp>
        <p:nvSpPr>
          <p:cNvPr id="13" name="AutoShape 8" descr="Resultado de imagen de LOGO ESCOLA LA ESPERANÇA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14" name="AutoShape 10" descr="Resultado de imagen de LOGO ESCOLA LA ESPERANÇA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pic>
        <p:nvPicPr>
          <p:cNvPr id="1036" name="Picture 12" descr="Resultado de imagen de LOGO ESCOLA LA ESPERANÇA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65"/>
          <a:stretch/>
        </p:blipFill>
        <p:spPr bwMode="auto">
          <a:xfrm>
            <a:off x="1331639" y="2003384"/>
            <a:ext cx="1288579" cy="108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73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3</a:t>
            </a:fld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55546" y="354454"/>
            <a:ext cx="7520940" cy="816203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ca-ES" sz="2000" dirty="0">
              <a:solidFill>
                <a:srgbClr val="000000"/>
              </a:solidFill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ca-ES" sz="2000" b="1" dirty="0">
                <a:solidFill>
                  <a:srgbClr val="000000"/>
                </a:solidFill>
              </a:rPr>
              <a:t>EDUCATIONAL REINFORCEMENT</a:t>
            </a:r>
            <a:endParaRPr lang="ca-ES" sz="2000" b="1" dirty="0">
              <a:solidFill>
                <a:srgbClr val="000000"/>
              </a:soli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89" y="548680"/>
            <a:ext cx="14509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Yolanda\Desktop\FOTOS 2019\TRINIJOVE 2019\IMG-20190116-WA00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2365202" cy="157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olanda\Desktop\FOTOS 2019\TRINIJOVE 2019\IMG-20190116-WA00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502" y="3861048"/>
            <a:ext cx="2507432" cy="16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967837" y="1432595"/>
            <a:ext cx="31748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Very happy with the reinforcement teacher because it helped me to: 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Solve </a:t>
            </a:r>
            <a:r>
              <a:rPr lang="en-US" dirty="0">
                <a:solidFill>
                  <a:srgbClr val="000000"/>
                </a:solidFill>
              </a:rPr>
              <a:t>many doubts 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Learn </a:t>
            </a:r>
            <a:r>
              <a:rPr lang="en-US" dirty="0">
                <a:solidFill>
                  <a:srgbClr val="000000"/>
                </a:solidFill>
              </a:rPr>
              <a:t>to organize my way of </a:t>
            </a:r>
            <a:r>
              <a:rPr lang="en-US" dirty="0" smtClean="0">
                <a:solidFill>
                  <a:srgbClr val="000000"/>
                </a:solidFill>
              </a:rPr>
              <a:t>studying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Improve </a:t>
            </a:r>
            <a:r>
              <a:rPr lang="en-US" dirty="0">
                <a:solidFill>
                  <a:srgbClr val="000000"/>
                </a:solidFill>
              </a:rPr>
              <a:t>Catalan 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dirty="0">
                <a:solidFill>
                  <a:srgbClr val="000000"/>
                </a:solidFill>
              </a:rPr>
              <a:t>thus be able to participate more in the classes of the Institute. 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VERY </a:t>
            </a:r>
            <a:r>
              <a:rPr lang="en-US" dirty="0">
                <a:solidFill>
                  <a:srgbClr val="000000"/>
                </a:solidFill>
              </a:rPr>
              <a:t>POSITIVE EXPERIENCE AND ALL THE COORDINATED PROCESS TRINIJOVE WITH THE ESPERANÇA SCHOOL.</a:t>
            </a:r>
            <a:endParaRPr lang="ca-ES" b="1" dirty="0" smtClean="0"/>
          </a:p>
        </p:txBody>
      </p:sp>
    </p:spTree>
    <p:extLst>
      <p:ext uri="{BB962C8B-B14F-4D97-AF65-F5344CB8AC3E}">
        <p14:creationId xmlns:p14="http://schemas.microsoft.com/office/powerpoint/2010/main" val="18862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4</a:t>
            </a:fld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573421" y="1412776"/>
            <a:ext cx="6557352" cy="600180"/>
          </a:xfrm>
        </p:spPr>
        <p:txBody>
          <a:bodyPr>
            <a:normAutofit fontScale="92500" lnSpcReduction="2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ca-ES" sz="2000" b="1" dirty="0">
              <a:solidFill>
                <a:srgbClr val="000000"/>
              </a:solidFill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ca-ES" sz="2000" b="1" dirty="0">
                <a:solidFill>
                  <a:srgbClr val="000000"/>
                </a:solidFill>
              </a:rPr>
              <a:t>FRIENDSHIPS</a:t>
            </a:r>
            <a:endParaRPr lang="ca-ES" sz="2000" b="1" dirty="0">
              <a:solidFill>
                <a:srgbClr val="000000"/>
              </a:solidFill>
              <a:effectLst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71600" y="238432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I HAD A LOT OF SUPPORT AT SCHOOL AND IN TRINIJOVE. </a:t>
            </a: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NOW </a:t>
            </a:r>
            <a:r>
              <a:rPr lang="en-US" dirty="0">
                <a:solidFill>
                  <a:srgbClr val="000000"/>
                </a:solidFill>
              </a:rPr>
              <a:t>I HAVE MY GROUP OF FRIENDS AND I AM VERY PLEASED</a:t>
            </a:r>
          </a:p>
          <a:p>
            <a:endParaRPr lang="ca-ES" dirty="0"/>
          </a:p>
        </p:txBody>
      </p:sp>
      <p:pic>
        <p:nvPicPr>
          <p:cNvPr id="4099" name="Picture 3" descr="C:\Users\Yolanda\AppData\Local\Microsoft\Windows\INetCache\IE\0LSOLP8T\amigos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6" t="5254" r="8000" b="8813"/>
          <a:stretch/>
        </p:blipFill>
        <p:spPr bwMode="auto">
          <a:xfrm>
            <a:off x="4788024" y="2132856"/>
            <a:ext cx="3609976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9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12D92-9EF1-4240-AC55-C6F9095B9B3D}" type="slidenum">
              <a:rPr lang="ca-ES" smtClean="0"/>
              <a:t>5</a:t>
            </a:fld>
            <a:endParaRPr lang="ca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6636" y="836712"/>
            <a:ext cx="7467600" cy="1143000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000000"/>
                </a:solidFill>
                <a:effectLst/>
              </a:rPr>
              <a:t>THANK YOU FOR YOUR ATTENTION AND THANK YOU FOR THE OPPORTUNITY TO BE </a:t>
            </a:r>
            <a:r>
              <a:rPr lang="en-US" b="0" dirty="0" smtClean="0">
                <a:solidFill>
                  <a:srgbClr val="000000"/>
                </a:solidFill>
                <a:effectLst/>
              </a:rPr>
              <a:t>HERE</a:t>
            </a:r>
            <a:endParaRPr lang="ca-ES" dirty="0"/>
          </a:p>
        </p:txBody>
      </p:sp>
      <p:pic>
        <p:nvPicPr>
          <p:cNvPr id="3074" name="Picture 2" descr="C:\Users\Yolanda\AppData\Local\Microsoft\Windows\INetCache\IE\0LSOLP8T\emoticon-2120024_64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45024"/>
            <a:ext cx="2629160" cy="268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874868"/>
      </p:ext>
    </p:extLst>
  </p:cSld>
  <p:clrMapOvr>
    <a:masterClrMapping/>
  </p:clrMapOvr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488</TotalTime>
  <Words>109</Words>
  <Application>Microsoft Office PowerPoint</Application>
  <PresentationFormat>Presentación en pantalla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Transmisión de listas</vt:lpstr>
      <vt:lpstr>MY EXPERIENCE WITH TRINIJOVE  ISSIS YARELI  </vt:lpstr>
      <vt:lpstr>Presentación de PowerPoint</vt:lpstr>
      <vt:lpstr>Presentación de PowerPoint</vt:lpstr>
      <vt:lpstr>Presentación de PowerPoint</vt:lpstr>
      <vt:lpstr>THANK YOU FOR YOUR ATTENTION AND THANK YOU FOR THE OPPORTUNITY TO BE HERE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COORDINACIÓ CF</dc:creator>
  <cp:lastModifiedBy>Yolanda B</cp:lastModifiedBy>
  <cp:revision>21</cp:revision>
  <dcterms:created xsi:type="dcterms:W3CDTF">2019-09-04T10:19:38Z</dcterms:created>
  <dcterms:modified xsi:type="dcterms:W3CDTF">2019-09-05T08:52:38Z</dcterms:modified>
</cp:coreProperties>
</file>