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B80E0-1B55-4818-AA27-AA12C4C3BC68}" type="datetimeFigureOut">
              <a:rPr lang="ca-ES" smtClean="0"/>
              <a:t>5/9/2019</a:t>
            </a:fld>
            <a:endParaRPr lang="ca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58F2A-F2C2-48A2-8792-8994A8720A85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5144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E5E160D-4506-44CE-B685-B38E6A7DC88B}" type="datetime1">
              <a:rPr lang="ca-ES" smtClean="0"/>
              <a:t>5/9/2019</a:t>
            </a:fld>
            <a:endParaRPr lang="ca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a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464F-48AD-40FD-9E87-C406499A9E3F}" type="datetime1">
              <a:rPr lang="ca-ES" smtClean="0"/>
              <a:t>5/9/2019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B35C1-139E-4354-B1A7-83544AE82B8D}" type="datetime1">
              <a:rPr lang="ca-ES" smtClean="0"/>
              <a:t>5/9/2019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3D40E15-432A-4D4C-A912-F26A2C7047A4}" type="datetime1">
              <a:rPr lang="ca-ES" smtClean="0"/>
              <a:t>5/9/2019</a:t>
            </a:fld>
            <a:endParaRPr lang="ca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AC982B-7129-434C-8E06-A15A3869E4AB}" type="datetime1">
              <a:rPr lang="ca-ES" smtClean="0"/>
              <a:t>5/9/2019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a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C830-DB17-4A85-90D1-11B9AC7D5B38}" type="datetime1">
              <a:rPr lang="ca-ES" smtClean="0"/>
              <a:t>5/9/2019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7273E-5D7C-4916-8AB1-E3796BCB5151}" type="datetime1">
              <a:rPr lang="ca-ES" smtClean="0"/>
              <a:t>5/9/2019</a:t>
            </a:fld>
            <a:endParaRPr lang="ca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F96B854-351C-4173-A01C-363F126A33A1}" type="datetime1">
              <a:rPr lang="ca-ES" smtClean="0"/>
              <a:t>5/9/2019</a:t>
            </a:fld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2D7A8-D501-43F2-8BEA-7CB3BC24F461}" type="datetime1">
              <a:rPr lang="ca-ES" smtClean="0"/>
              <a:t>5/9/2019</a:t>
            </a:fld>
            <a:endParaRPr lang="ca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27FB1C4-8D70-419E-A612-2CBB1B3165C8}" type="datetime1">
              <a:rPr lang="ca-ES" smtClean="0"/>
              <a:t>5/9/2019</a:t>
            </a:fld>
            <a:endParaRPr lang="ca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a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DBA04C5-D76C-49EF-B889-ECD8FFD81D91}" type="datetime1">
              <a:rPr lang="ca-ES" smtClean="0"/>
              <a:t>5/9/2019</a:t>
            </a:fld>
            <a:endParaRPr lang="ca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3CD6445-1E67-40DA-B3C4-FDE747569450}" type="datetime1">
              <a:rPr lang="ca-ES" smtClean="0"/>
              <a:t>5/9/2019</a:t>
            </a:fld>
            <a:endParaRPr lang="ca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a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835696" y="1844824"/>
            <a:ext cx="6591407" cy="1274741"/>
          </a:xfrm>
        </p:spPr>
        <p:txBody>
          <a:bodyPr>
            <a:normAutofit fontScale="90000"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ca-ES" b="0" dirty="0">
                <a:solidFill>
                  <a:srgbClr val="000000"/>
                </a:solidFill>
              </a:rPr>
              <a:t/>
            </a:r>
            <a:br>
              <a:rPr lang="ca-ES" b="0" dirty="0">
                <a:solidFill>
                  <a:srgbClr val="000000"/>
                </a:solidFill>
              </a:rPr>
            </a:br>
            <a:r>
              <a:rPr lang="ca-ES" b="0" dirty="0">
                <a:solidFill>
                  <a:srgbClr val="000000"/>
                </a:solidFill>
              </a:rPr>
              <a:t>MY EXPERIENCE WITH TRINIJOVE</a:t>
            </a:r>
            <a:br>
              <a:rPr lang="ca-ES" b="0" dirty="0">
                <a:solidFill>
                  <a:srgbClr val="000000"/>
                </a:solidFill>
              </a:rPr>
            </a:br>
            <a:r>
              <a:rPr lang="ca-ES" sz="2400" dirty="0" smtClean="0"/>
              <a:t>Yolanda </a:t>
            </a:r>
            <a:r>
              <a:rPr lang="ca-ES" sz="2400" dirty="0" err="1" smtClean="0"/>
              <a:t>funes</a:t>
            </a:r>
            <a:endParaRPr lang="ca-ES" sz="2400" dirty="0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1</a:t>
            </a:fld>
            <a:endParaRPr lang="ca-ES"/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32656"/>
            <a:ext cx="2074508" cy="74866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589240"/>
            <a:ext cx="49815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527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ca-ES" dirty="0">
                <a:solidFill>
                  <a:srgbClr val="000000"/>
                </a:solidFill>
              </a:rPr>
              <a:t/>
            </a:r>
            <a:br>
              <a:rPr lang="ca-ES" dirty="0">
                <a:solidFill>
                  <a:srgbClr val="000000"/>
                </a:solidFill>
              </a:rPr>
            </a:br>
            <a:r>
              <a:rPr lang="ca-ES" b="1" dirty="0">
                <a:solidFill>
                  <a:srgbClr val="000000"/>
                </a:solidFill>
              </a:rPr>
              <a:t>Legal </a:t>
            </a:r>
            <a:r>
              <a:rPr lang="ca-ES" b="1" dirty="0" err="1">
                <a:solidFill>
                  <a:srgbClr val="000000"/>
                </a:solidFill>
              </a:rPr>
              <a:t>advice</a:t>
            </a:r>
            <a:endParaRPr lang="ca-ES" b="1" dirty="0">
              <a:solidFill>
                <a:srgbClr val="00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22960" y="2132856"/>
            <a:ext cx="3389000" cy="2232248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Resolution of legal questions </a:t>
            </a:r>
            <a:endParaRPr lang="en-US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Single </a:t>
            </a:r>
            <a:r>
              <a:rPr lang="en-US" dirty="0">
                <a:solidFill>
                  <a:srgbClr val="000000"/>
                </a:solidFill>
              </a:rPr>
              <a:t>parent family </a:t>
            </a:r>
            <a:r>
              <a:rPr lang="en-US" dirty="0" smtClean="0">
                <a:solidFill>
                  <a:srgbClr val="000000"/>
                </a:solidFill>
              </a:rPr>
              <a:t>card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Labor </a:t>
            </a:r>
            <a:r>
              <a:rPr lang="en-US" dirty="0">
                <a:solidFill>
                  <a:srgbClr val="000000"/>
                </a:solidFill>
              </a:rPr>
              <a:t>rights</a:t>
            </a:r>
            <a:endParaRPr lang="ca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10</a:t>
            </a:fld>
            <a:endParaRPr lang="ca-ES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12776"/>
            <a:ext cx="4115949" cy="3086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604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a-ES" b="1" dirty="0">
                <a:solidFill>
                  <a:srgbClr val="000000"/>
                </a:solidFill>
              </a:rPr>
              <a:t>Job </a:t>
            </a:r>
            <a:r>
              <a:rPr lang="ca-ES" b="1" dirty="0" err="1">
                <a:solidFill>
                  <a:srgbClr val="000000"/>
                </a:solidFill>
              </a:rPr>
              <a:t>guidance</a:t>
            </a:r>
            <a:endParaRPr lang="ca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844824"/>
            <a:ext cx="3672408" cy="2952328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Information </a:t>
            </a:r>
            <a:r>
              <a:rPr lang="en-US" dirty="0" smtClean="0">
                <a:solidFill>
                  <a:srgbClr val="000000"/>
                </a:solidFill>
              </a:rPr>
              <a:t>of </a:t>
            </a:r>
            <a:r>
              <a:rPr lang="en-US" dirty="0">
                <a:solidFill>
                  <a:srgbClr val="000000"/>
                </a:solidFill>
              </a:rPr>
              <a:t>the labor market </a:t>
            </a:r>
            <a:endParaRPr lang="en-US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CV </a:t>
            </a:r>
            <a:r>
              <a:rPr lang="en-US" dirty="0">
                <a:solidFill>
                  <a:srgbClr val="000000"/>
                </a:solidFill>
              </a:rPr>
              <a:t>Development </a:t>
            </a:r>
            <a:endParaRPr lang="en-US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Job </a:t>
            </a:r>
            <a:r>
              <a:rPr lang="en-US" dirty="0">
                <a:solidFill>
                  <a:srgbClr val="000000"/>
                </a:solidFill>
              </a:rPr>
              <a:t>Search </a:t>
            </a:r>
            <a:r>
              <a:rPr lang="en-US" dirty="0" smtClean="0">
                <a:solidFill>
                  <a:srgbClr val="000000"/>
                </a:solidFill>
              </a:rPr>
              <a:t>Workshops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Advice </a:t>
            </a:r>
            <a:r>
              <a:rPr lang="en-US" dirty="0">
                <a:solidFill>
                  <a:srgbClr val="000000"/>
                </a:solidFill>
              </a:rPr>
              <a:t>for the selection processes </a:t>
            </a:r>
            <a:endParaRPr lang="en-US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Job </a:t>
            </a:r>
            <a:r>
              <a:rPr lang="en-US" dirty="0">
                <a:solidFill>
                  <a:srgbClr val="000000"/>
                </a:solidFill>
              </a:rPr>
              <a:t>Search Resources</a:t>
            </a:r>
            <a:endParaRPr lang="ca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11</a:t>
            </a:fld>
            <a:endParaRPr lang="ca-ES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844824"/>
            <a:ext cx="4416491" cy="3312368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043608" y="5517232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  <a:p>
            <a:pPr algn="ctr"/>
            <a:r>
              <a:rPr lang="en-US" dirty="0">
                <a:solidFill>
                  <a:srgbClr val="000000"/>
                </a:solidFill>
              </a:rPr>
              <a:t>ALL THE SUPPORT RECEIVED </a:t>
            </a:r>
            <a:r>
              <a:rPr lang="en-US" dirty="0" smtClean="0">
                <a:solidFill>
                  <a:srgbClr val="000000"/>
                </a:solidFill>
              </a:rPr>
              <a:t>FROM TRINIJOVE IS FOR FREE.</a:t>
            </a:r>
            <a:endParaRPr lang="en-US" b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53033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105273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rgbClr val="000000"/>
                </a:solidFill>
              </a:rPr>
              <a:t>THANK YOU SO MUCH FOR YOUR ATTENTION</a:t>
            </a:r>
            <a:endParaRPr lang="ca-ES" sz="36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12</a:t>
            </a:fld>
            <a:endParaRPr lang="ca-ES"/>
          </a:p>
        </p:txBody>
      </p:sp>
      <p:pic>
        <p:nvPicPr>
          <p:cNvPr id="1026" name="Picture 2" descr="C:\Users\Yolanda\AppData\Local\Microsoft\Windows\INetCache\IE\1S7RCX0X\768px-Emojione_1F60A.svg[1]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492896"/>
            <a:ext cx="2473325" cy="247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6874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ca-ES" dirty="0">
                <a:solidFill>
                  <a:srgbClr val="000000"/>
                </a:solidFill>
              </a:rPr>
              <a:t/>
            </a:r>
            <a:br>
              <a:rPr lang="ca-ES" dirty="0">
                <a:solidFill>
                  <a:srgbClr val="000000"/>
                </a:solidFill>
              </a:rPr>
            </a:br>
            <a:r>
              <a:rPr lang="ca-ES" b="1" dirty="0" smtClean="0">
                <a:solidFill>
                  <a:srgbClr val="000000"/>
                </a:solidFill>
              </a:rPr>
              <a:t>THE BEGINING</a:t>
            </a:r>
            <a:endParaRPr lang="ca-ES" b="1" dirty="0">
              <a:solidFill>
                <a:srgbClr val="00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519923" y="1412776"/>
            <a:ext cx="5976664" cy="466444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My daughter's arrival in Spain from Honduras</a:t>
            </a:r>
            <a:endParaRPr lang="ca-ES" sz="20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2</a:t>
            </a:fld>
            <a:endParaRPr lang="ca-ES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923" y="2287037"/>
            <a:ext cx="5544616" cy="3133913"/>
          </a:xfrm>
          <a:prstGeom prst="rect">
            <a:avLst/>
          </a:prstGeom>
        </p:spPr>
      </p:pic>
      <p:cxnSp>
        <p:nvCxnSpPr>
          <p:cNvPr id="6" name="5 Conector curvado"/>
          <p:cNvCxnSpPr/>
          <p:nvPr/>
        </p:nvCxnSpPr>
        <p:spPr>
          <a:xfrm flipV="1">
            <a:off x="2339752" y="2865148"/>
            <a:ext cx="3384376" cy="1296144"/>
          </a:xfrm>
          <a:prstGeom prst="curvedConnector3">
            <a:avLst>
              <a:gd name="adj1" fmla="val 53377"/>
            </a:avLst>
          </a:prstGeom>
          <a:ln w="285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73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a-ES" b="1" dirty="0">
                <a:solidFill>
                  <a:srgbClr val="000000"/>
                </a:solidFill>
              </a:rPr>
              <a:t>SCHOOL</a:t>
            </a:r>
            <a:endParaRPr lang="ca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27584" y="1412776"/>
            <a:ext cx="7520940" cy="816203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/>
              <a:t>Choosing </a:t>
            </a:r>
            <a:r>
              <a:rPr lang="en-US" sz="2000" dirty="0" smtClean="0"/>
              <a:t>the school of </a:t>
            </a:r>
            <a:r>
              <a:rPr lang="en-US" sz="2000" dirty="0" err="1" smtClean="0"/>
              <a:t>l’Esperança</a:t>
            </a:r>
            <a:r>
              <a:rPr lang="en-US" sz="2000" dirty="0" smtClean="0"/>
              <a:t> as primary school for </a:t>
            </a:r>
            <a:r>
              <a:rPr lang="en-US" sz="2000" dirty="0" err="1" smtClean="0"/>
              <a:t>Issis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3</a:t>
            </a:fld>
            <a:endParaRPr lang="ca-ES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564904"/>
            <a:ext cx="4953744" cy="2786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24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a-ES" b="1" dirty="0" err="1">
                <a:solidFill>
                  <a:srgbClr val="000000"/>
                </a:solidFill>
              </a:rPr>
              <a:t>Difficulties</a:t>
            </a:r>
            <a:endParaRPr lang="ca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573421" y="1412776"/>
            <a:ext cx="6557352" cy="60018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The adaptation to a new school</a:t>
            </a:r>
            <a:endParaRPr lang="ca-ES" sz="20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4</a:t>
            </a:fld>
            <a:endParaRPr lang="ca-ES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74" y="2348880"/>
            <a:ext cx="5573613" cy="2982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95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a-ES" b="1" dirty="0" err="1">
                <a:solidFill>
                  <a:srgbClr val="000000"/>
                </a:solidFill>
              </a:rPr>
              <a:t>Difficulties</a:t>
            </a:r>
            <a:endParaRPr lang="ca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1560" y="1988840"/>
            <a:ext cx="2092856" cy="456164"/>
          </a:xfrm>
        </p:spPr>
        <p:txBody>
          <a:bodyPr>
            <a:normAutofit fontScale="32500" lnSpcReduction="200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ca-ES" sz="2000" dirty="0">
              <a:solidFill>
                <a:srgbClr val="000000"/>
              </a:solidFill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ca-ES" sz="4500" dirty="0" err="1">
                <a:solidFill>
                  <a:srgbClr val="000000"/>
                </a:solidFill>
              </a:rPr>
              <a:t>The</a:t>
            </a:r>
            <a:r>
              <a:rPr lang="ca-ES" sz="4500" dirty="0">
                <a:solidFill>
                  <a:srgbClr val="000000"/>
                </a:solidFill>
              </a:rPr>
              <a:t> </a:t>
            </a:r>
            <a:r>
              <a:rPr lang="ca-ES" sz="4500" dirty="0" err="1">
                <a:solidFill>
                  <a:srgbClr val="000000"/>
                </a:solidFill>
              </a:rPr>
              <a:t>friendships</a:t>
            </a:r>
            <a:endParaRPr lang="ca-ES" sz="45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5</a:t>
            </a:fld>
            <a:endParaRPr lang="ca-ES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700808"/>
            <a:ext cx="4752528" cy="356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49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a-ES" b="1" dirty="0" err="1">
                <a:solidFill>
                  <a:srgbClr val="000000"/>
                </a:solidFill>
              </a:rPr>
              <a:t>Difficulties</a:t>
            </a:r>
            <a:endParaRPr lang="ca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403648" y="1484784"/>
            <a:ext cx="3605024" cy="600180"/>
          </a:xfrm>
        </p:spPr>
        <p:txBody>
          <a:bodyPr>
            <a:normAutofit fontScale="92500" lnSpcReduction="200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ca-ES" sz="2000" dirty="0">
              <a:solidFill>
                <a:srgbClr val="000000"/>
              </a:solidFill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ca-ES" sz="2000" dirty="0">
                <a:solidFill>
                  <a:srgbClr val="000000"/>
                </a:solidFill>
              </a:rPr>
              <a:t>Language</a:t>
            </a:r>
            <a:endParaRPr lang="ca-ES" sz="20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6</a:t>
            </a:fld>
            <a:endParaRPr lang="ca-ES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492896"/>
            <a:ext cx="4069040" cy="270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95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ca-ES" dirty="0">
                <a:solidFill>
                  <a:srgbClr val="000000"/>
                </a:solidFill>
              </a:rPr>
              <a:t/>
            </a:r>
            <a:br>
              <a:rPr lang="ca-ES" dirty="0">
                <a:solidFill>
                  <a:srgbClr val="000000"/>
                </a:solidFill>
              </a:rPr>
            </a:br>
            <a:r>
              <a:rPr lang="en-US" b="1" dirty="0" smtClean="0">
                <a:solidFill>
                  <a:srgbClr val="000000"/>
                </a:solidFill>
              </a:rPr>
              <a:t>derivation to </a:t>
            </a:r>
            <a:r>
              <a:rPr lang="en-US" b="1" dirty="0" err="1" smtClean="0">
                <a:solidFill>
                  <a:srgbClr val="000000"/>
                </a:solidFill>
              </a:rPr>
              <a:t>trinijove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83568" y="2014218"/>
            <a:ext cx="2592288" cy="3065090"/>
          </a:xfrm>
        </p:spPr>
        <p:txBody>
          <a:bodyPr>
            <a:normAutofit lnSpcReduction="1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Host </a:t>
            </a:r>
            <a:r>
              <a:rPr lang="en-US" sz="2000" dirty="0" smtClean="0">
                <a:solidFill>
                  <a:srgbClr val="000000"/>
                </a:solidFill>
              </a:rPr>
              <a:t>family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Coordination </a:t>
            </a:r>
            <a:r>
              <a:rPr lang="en-US" sz="2000" dirty="0">
                <a:solidFill>
                  <a:srgbClr val="000000"/>
                </a:solidFill>
              </a:rPr>
              <a:t>with the school of </a:t>
            </a:r>
            <a:r>
              <a:rPr lang="en-US" sz="2000" dirty="0" err="1" smtClean="0">
                <a:solidFill>
                  <a:srgbClr val="000000"/>
                </a:solidFill>
              </a:rPr>
              <a:t>L’Esperança</a:t>
            </a:r>
            <a:r>
              <a:rPr lang="en-US" sz="2000" dirty="0" smtClean="0">
                <a:solidFill>
                  <a:srgbClr val="000000"/>
                </a:solidFill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Information </a:t>
            </a:r>
            <a:r>
              <a:rPr lang="en-US" sz="2000" dirty="0">
                <a:solidFill>
                  <a:srgbClr val="000000"/>
                </a:solidFill>
              </a:rPr>
              <a:t>and participation in social projects.</a:t>
            </a:r>
            <a:endParaRPr lang="ca-ES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7</a:t>
            </a:fld>
            <a:endParaRPr lang="ca-ES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421" y="1484784"/>
            <a:ext cx="2514600" cy="914400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412" y="2410669"/>
            <a:ext cx="2058546" cy="2058546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679" y="3645024"/>
            <a:ext cx="2981588" cy="197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684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ca-ES" b="1" dirty="0">
                <a:solidFill>
                  <a:srgbClr val="000000"/>
                </a:solidFill>
              </a:rPr>
              <a:t>PARENTALITY WORKSHOPS</a:t>
            </a:r>
            <a:endParaRPr lang="ca-ES" b="1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691680" y="2881503"/>
            <a:ext cx="6158668" cy="3592322"/>
          </a:xfrm>
          <a:prstGeom prst="rect">
            <a:avLst/>
          </a:prstGeom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8</a:t>
            </a:fld>
            <a:endParaRPr lang="ca-ES"/>
          </a:p>
        </p:txBody>
      </p:sp>
      <p:sp>
        <p:nvSpPr>
          <p:cNvPr id="5" name="4 CuadroTexto"/>
          <p:cNvSpPr txBox="1"/>
          <p:nvPr/>
        </p:nvSpPr>
        <p:spPr>
          <a:xfrm>
            <a:off x="938273" y="1124744"/>
            <a:ext cx="4968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Seminars on positive parentality. </a:t>
            </a:r>
            <a:endParaRPr lang="en-US" dirty="0" smtClean="0">
              <a:solidFill>
                <a:srgbClr val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Resources </a:t>
            </a:r>
            <a:r>
              <a:rPr lang="en-US" dirty="0">
                <a:solidFill>
                  <a:srgbClr val="000000"/>
                </a:solidFill>
              </a:rPr>
              <a:t>to improve the mother-child relationship. </a:t>
            </a:r>
            <a:endParaRPr lang="en-US" dirty="0" smtClean="0">
              <a:solidFill>
                <a:srgbClr val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Family </a:t>
            </a:r>
            <a:r>
              <a:rPr lang="en-US" dirty="0">
                <a:solidFill>
                  <a:srgbClr val="000000"/>
                </a:solidFill>
              </a:rPr>
              <a:t>leisure resources.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78852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ca-ES" dirty="0">
                <a:solidFill>
                  <a:srgbClr val="000000"/>
                </a:solidFill>
              </a:rPr>
              <a:t/>
            </a:r>
            <a:br>
              <a:rPr lang="ca-ES" dirty="0">
                <a:solidFill>
                  <a:srgbClr val="000000"/>
                </a:solidFill>
              </a:rPr>
            </a:br>
            <a:r>
              <a:rPr lang="ca-ES" b="1" dirty="0">
                <a:solidFill>
                  <a:srgbClr val="000000"/>
                </a:solidFill>
              </a:rPr>
              <a:t>EDUCATIONAL REINFORCEMENT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27584" y="2204864"/>
            <a:ext cx="3528392" cy="2808312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Classes with a maximum of 5 </a:t>
            </a:r>
            <a:r>
              <a:rPr lang="en-US" sz="2000" dirty="0" smtClean="0">
                <a:solidFill>
                  <a:srgbClr val="000000"/>
                </a:solidFill>
              </a:rPr>
              <a:t>children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Help </a:t>
            </a:r>
            <a:r>
              <a:rPr lang="en-US" sz="2000" dirty="0">
                <a:solidFill>
                  <a:srgbClr val="000000"/>
                </a:solidFill>
              </a:rPr>
              <a:t>with homework </a:t>
            </a:r>
            <a:endParaRPr lang="en-US" sz="2000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Doubts resolution</a:t>
            </a:r>
            <a:endParaRPr lang="en-US" sz="2000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Social </a:t>
            </a:r>
            <a:r>
              <a:rPr lang="en-US" sz="2000" dirty="0">
                <a:solidFill>
                  <a:srgbClr val="000000"/>
                </a:solidFill>
              </a:rPr>
              <a:t>skills </a:t>
            </a:r>
            <a:endParaRPr lang="en-US" sz="2000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Learn </a:t>
            </a:r>
            <a:r>
              <a:rPr lang="en-US" sz="2000" dirty="0">
                <a:solidFill>
                  <a:srgbClr val="000000"/>
                </a:solidFill>
              </a:rPr>
              <a:t>through the game </a:t>
            </a:r>
            <a:endParaRPr lang="en-US" sz="2000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Study </a:t>
            </a:r>
            <a:r>
              <a:rPr lang="en-US" sz="2000" dirty="0">
                <a:solidFill>
                  <a:srgbClr val="000000"/>
                </a:solidFill>
              </a:rPr>
              <a:t>techniques</a:t>
            </a:r>
            <a:endParaRPr lang="ca-ES" sz="20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9</a:t>
            </a:fld>
            <a:endParaRPr lang="ca-ES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7" y="2348880"/>
            <a:ext cx="3570889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4386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463</TotalTime>
  <Words>145</Words>
  <Application>Microsoft Office PowerPoint</Application>
  <PresentationFormat>Presentación en pantalla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Mirador</vt:lpstr>
      <vt:lpstr> MY EXPERIENCE WITH TRINIJOVE Yolanda funes</vt:lpstr>
      <vt:lpstr> THE BEGINING</vt:lpstr>
      <vt:lpstr>SCHOOL</vt:lpstr>
      <vt:lpstr>Difficulties</vt:lpstr>
      <vt:lpstr>Difficulties</vt:lpstr>
      <vt:lpstr>Difficulties</vt:lpstr>
      <vt:lpstr> derivation to trinijove</vt:lpstr>
      <vt:lpstr>PARENTALITY WORKSHOPS</vt:lpstr>
      <vt:lpstr> EDUCATIONAL REINFORCEMENT</vt:lpstr>
      <vt:lpstr> Legal advice</vt:lpstr>
      <vt:lpstr>Job guidance</vt:lpstr>
      <vt:lpstr>THANK YOU SO MUCH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COORDINACIÓ CF</dc:creator>
  <cp:lastModifiedBy>ELISABETH</cp:lastModifiedBy>
  <cp:revision>19</cp:revision>
  <dcterms:created xsi:type="dcterms:W3CDTF">2019-09-04T10:19:38Z</dcterms:created>
  <dcterms:modified xsi:type="dcterms:W3CDTF">2019-09-05T14:59:33Z</dcterms:modified>
</cp:coreProperties>
</file>